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8"/>
  </p:notesMasterIdLst>
  <p:sldIdLst>
    <p:sldId id="274" r:id="rId5"/>
    <p:sldId id="260" r:id="rId6"/>
    <p:sldId id="259" r:id="rId7"/>
  </p:sldIdLst>
  <p:sldSz cx="9144000" cy="6858000" type="screen4x3"/>
  <p:notesSz cx="6858000" cy="9144000"/>
  <p:custDataLst>
    <p:tags r:id="rId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Bohler" initials="RB" lastIdx="19" clrIdx="0">
    <p:extLst>
      <p:ext uri="{19B8F6BF-5375-455C-9EA6-DF929625EA0E}">
        <p15:presenceInfo xmlns:p15="http://schemas.microsoft.com/office/powerpoint/2012/main" userId="3a73f3171f4421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6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8"/>
    <p:restoredTop sz="94643"/>
  </p:normalViewPr>
  <p:slideViewPr>
    <p:cSldViewPr snapToGrid="0">
      <p:cViewPr varScale="1">
        <p:scale>
          <a:sx n="111" d="100"/>
          <a:sy n="111" d="100"/>
        </p:scale>
        <p:origin x="16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rrabi" userId="ddbfad0144bf1f84" providerId="LiveId" clId="{FAF2C340-A7C8-4594-A997-7B2196B70252}"/>
    <pc:docChg chg="delSld">
      <pc:chgData name="Muhammad Arrabi" userId="ddbfad0144bf1f84" providerId="LiveId" clId="{FAF2C340-A7C8-4594-A997-7B2196B70252}" dt="2025-08-29T18:50:16.969" v="1" actId="47"/>
      <pc:docMkLst>
        <pc:docMk/>
      </pc:docMkLst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3953042549" sldId="261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838387263" sldId="263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193439577" sldId="264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2612043661" sldId="265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321483494" sldId="268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2009659524" sldId="269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0" sldId="271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892380147" sldId="272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582931188" sldId="273"/>
        </pc:sldMkLst>
      </pc:sldChg>
      <pc:sldChg chg="del">
        <pc:chgData name="Muhammad Arrabi" userId="ddbfad0144bf1f84" providerId="LiveId" clId="{FAF2C340-A7C8-4594-A997-7B2196B70252}" dt="2025-08-29T18:50:14.480" v="0" actId="47"/>
        <pc:sldMkLst>
          <pc:docMk/>
          <pc:sldMk cId="17564553" sldId="275"/>
        </pc:sldMkLst>
      </pc:sldChg>
      <pc:sldMasterChg chg="delSldLayout">
        <pc:chgData name="Muhammad Arrabi" userId="ddbfad0144bf1f84" providerId="LiveId" clId="{FAF2C340-A7C8-4594-A997-7B2196B70252}" dt="2025-08-29T18:50:16.969" v="1" actId="47"/>
        <pc:sldMasterMkLst>
          <pc:docMk/>
          <pc:sldMasterMk cId="0" sldId="2147483659"/>
        </pc:sldMasterMkLst>
        <pc:sldLayoutChg chg="del">
          <pc:chgData name="Muhammad Arrabi" userId="ddbfad0144bf1f84" providerId="LiveId" clId="{FAF2C340-A7C8-4594-A997-7B2196B70252}" dt="2025-08-29T18:50:16.969" v="1" actId="47"/>
          <pc:sldLayoutMkLst>
            <pc:docMk/>
            <pc:sldMasterMk cId="0" sldId="2147483659"/>
            <pc:sldLayoutMk cId="0" sldId="214748364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10749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86300" cy="3514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25" tIns="94025" rIns="94025" bIns="940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0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>
            <a:spLocks noGrp="1"/>
          </p:cNvSpPr>
          <p:nvPr>
            <p:ph type="ctrTitle"/>
          </p:nvPr>
        </p:nvSpPr>
        <p:spPr>
          <a:xfrm>
            <a:off x="457200" y="2286000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02187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6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7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0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0" i="0" u="none" strike="noStrike" cap="none">
          <a:solidFill>
            <a:srgbClr val="000000"/>
          </a:solidFill>
          <a:latin typeface="+mj-lt"/>
          <a:ea typeface="Raleway" panose="020B05030301010600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571500" y="1461247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5400" dirty="0">
                <a:solidFill>
                  <a:schemeClr val="tx1"/>
                </a:solidFill>
                <a:latin typeface="Raleway" pitchFamily="2" charset="0"/>
              </a:rPr>
              <a:t>Know Thyself</a:t>
            </a:r>
            <a:endParaRPr sz="54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1E9F265F-5799-53CB-076E-E4A911F3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41697"/>
            <a:ext cx="5943600" cy="14140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B7B7EF-CE58-4FDF-9A11-0FEFDDCE954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2150777" y="3805732"/>
            <a:ext cx="4842445" cy="28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092" y="193432"/>
            <a:ext cx="7420708" cy="5932732"/>
          </a:xfrm>
        </p:spPr>
        <p:txBody>
          <a:bodyPr/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Explain what it means to lead yourself.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and prioritize personal values and beliefs. 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specific personal skills, qualities, and attitudes necessary for the leadership journey.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2E3ED-CB95-4629-827A-B2293D428A69}"/>
              </a:ext>
            </a:extLst>
          </p:cNvPr>
          <p:cNvSpPr txBox="1"/>
          <p:nvPr/>
        </p:nvSpPr>
        <p:spPr>
          <a:xfrm>
            <a:off x="0" y="0"/>
            <a:ext cx="1015663" cy="6858000"/>
          </a:xfrm>
          <a:prstGeom prst="rect">
            <a:avLst/>
          </a:prstGeom>
          <a:solidFill>
            <a:srgbClr val="1C6432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n-lt"/>
              </a:rPr>
              <a:t>Objectives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290A97D5-BFB8-4E3B-9747-CE9EC46A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21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49FB2D-E128-4A44-8B15-2D1B98D89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34213"/>
            <a:ext cx="8229600" cy="199585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/>
              <a:t>“The toughest person to lead is always yourself.”</a:t>
            </a:r>
          </a:p>
          <a:p>
            <a:pPr marL="0" indent="0" algn="ctr">
              <a:buNone/>
            </a:pPr>
            <a:r>
              <a:rPr lang="en-US" b="1" i="1" dirty="0"/>
              <a:t> </a:t>
            </a:r>
            <a:r>
              <a:rPr lang="en-US" dirty="0"/>
              <a:t> </a:t>
            </a:r>
            <a:r>
              <a:rPr lang="en-US" sz="2400" dirty="0"/>
              <a:t>—John Maxwell, </a:t>
            </a:r>
            <a:r>
              <a:rPr lang="en-US" sz="2400" i="1" dirty="0"/>
              <a:t>Leadership Gold</a:t>
            </a:r>
            <a:endParaRPr lang="en-US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BB45-DECF-4BA5-B4F3-915755683C13}"/>
              </a:ext>
            </a:extLst>
          </p:cNvPr>
          <p:cNvSpPr txBox="1"/>
          <p:nvPr/>
        </p:nvSpPr>
        <p:spPr>
          <a:xfrm>
            <a:off x="0" y="0"/>
            <a:ext cx="1015663" cy="6858000"/>
          </a:xfrm>
          <a:prstGeom prst="rect">
            <a:avLst/>
          </a:prstGeom>
          <a:solidFill>
            <a:srgbClr val="1C6432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24854E58-92E6-4D77-9CB2-D04E1F29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87" y="3921280"/>
            <a:ext cx="1571625" cy="2376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51D95B5-9826-4F51-B518-8C83538B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0676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3"/>
  <p:tag name="ARTICULATE_SLIDE_THUMBNAIL_REFRESH" val="1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ood Badge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493BF4B2B6A7429F72C1CC8FF97920" ma:contentTypeVersion="8" ma:contentTypeDescription="Create a new document." ma:contentTypeScope="" ma:versionID="1072d2137f37430128180d21a3f48d53">
  <xsd:schema xmlns:xsd="http://www.w3.org/2001/XMLSchema" xmlns:xs="http://www.w3.org/2001/XMLSchema" xmlns:p="http://schemas.microsoft.com/office/2006/metadata/properties" xmlns:ns2="1960eeba-ec00-4d0e-9fc3-1fd849d65065" targetNamespace="http://schemas.microsoft.com/office/2006/metadata/properties" ma:root="true" ma:fieldsID="0b4604bb43050962bf0f1dc782b885fb" ns2:_="">
    <xsd:import namespace="1960eeba-ec00-4d0e-9fc3-1fd849d650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0eeba-ec00-4d0e-9fc3-1fd849d650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9CCC4C-3350-4A65-8D7E-4475C02D26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BB7A34-EB7A-46CA-8DA8-5B5065C840C2}">
  <ds:schemaRefs>
    <ds:schemaRef ds:uri="http://www.w3.org/XML/1998/namespace"/>
    <ds:schemaRef ds:uri="1960eeba-ec00-4d0e-9fc3-1fd849d65065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212B276-7BB2-4D23-8B3C-54E8CCD61A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60eeba-ec00-4d0e-9fc3-1fd849d650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9547</TotalTime>
  <Words>52</Words>
  <Application>Microsoft Office PowerPoint</Application>
  <PresentationFormat>On-screen Show (4:3)</PresentationFormat>
  <Paragraphs>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Raleway</vt:lpstr>
      <vt:lpstr>Office Theme</vt:lpstr>
      <vt:lpstr>Know Thyself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Thyself</dc:title>
  <dc:subject/>
  <dc:creator>Mark Nelson</dc:creator>
  <cp:keywords/>
  <dc:description/>
  <cp:lastModifiedBy>Muhammad Arrabi</cp:lastModifiedBy>
  <cp:revision>66</cp:revision>
  <dcterms:modified xsi:type="dcterms:W3CDTF">2025-08-29T18:50:19Z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5C7EA03E-8DBC-4A89-9A39-B480DB04D7F5</vt:lpwstr>
  </property>
  <property fmtid="{D5CDD505-2E9C-101B-9397-08002B2CF9AE}" pid="3" name="ArticulatePath">
    <vt:lpwstr>1_05_04_PowerPoint_Know_Thyself_07-12-19</vt:lpwstr>
  </property>
  <property fmtid="{D5CDD505-2E9C-101B-9397-08002B2CF9AE}" pid="4" name="ContentTypeId">
    <vt:lpwstr>0x0101003C493BF4B2B6A7429F72C1CC8FF97920</vt:lpwstr>
  </property>
</Properties>
</file>